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B215F39-62B0-45E9-A5EF-A9811FF45A4F}" type="datetimeFigureOut">
              <a:rPr lang="en-US" smtClean="0"/>
              <a:t>1/25/2012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5935173-AF07-4F64-89DA-D6E57EA1C5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772400" cy="1470025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ВИРТУАЛЬНАЯ ЭКСПОЗИЦИЯ</a:t>
            </a:r>
            <a:endParaRPr lang="en-US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005064"/>
            <a:ext cx="8280920" cy="17526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ШКОЛЬНЫЙ КРАЕВЕДЧЕСКИЙ МУЗЕЙ </a:t>
            </a:r>
          </a:p>
          <a:p>
            <a:r>
              <a:rPr lang="ru-RU" b="1" spc="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«Курманаевская ООШ» Нурлатского муниципального района РТ</a:t>
            </a:r>
          </a:p>
          <a:p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673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тансылу\Desktop\музей3\P12203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482931" cy="6361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72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тансылу\Desktop\музей3\P12103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29" y="116632"/>
            <a:ext cx="8352968" cy="6264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89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Наша школа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Picture 2" descr="C:\Documents and Settings\Администратор\Рабочий стол\Съемный диск (E)\Курманаевская средняя школа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2492896"/>
            <a:ext cx="5778524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7008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тансылу\Desktop\музей3\P12102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679"/>
            <a:ext cx="4823349" cy="36173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тансылу\Desktop\музей3\P12102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377" y="980728"/>
            <a:ext cx="4291878" cy="57227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14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Археолоические раскопки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90" name="Picture 2" descr="C:\Users\тансылу\Desktop\музей3\P12102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3697838" cy="4930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тансылу\Desktop\музей\музей 2\PC0702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564" y="1700706"/>
            <a:ext cx="3697915" cy="49307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49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Нумизматика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4" name="Picture 2" descr="C:\Users\тансылу\Desktop\музей3\P12103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996" y="2446249"/>
            <a:ext cx="4608512" cy="3456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тансылу\Desktop\музей3\P12102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" y="3356992"/>
            <a:ext cx="4401697" cy="3301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14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900279" cy="1558306"/>
          </a:xfrm>
        </p:spPr>
        <p:txBody>
          <a:bodyPr/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Предметы 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обихода и труда крестьянина 17-сер.20вв.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en-US" dirty="0"/>
          </a:p>
        </p:txBody>
      </p:sp>
      <p:pic>
        <p:nvPicPr>
          <p:cNvPr id="1027" name="Picture 3" descr="C:\Users\тансылу\Desktop\музей3\P12102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59" y="2276872"/>
            <a:ext cx="3103799" cy="4138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тансылу\Desktop\музей3\P12102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553" y="2564904"/>
            <a:ext cx="4213170" cy="3159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99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тансылу\Desktop\музей3\P12102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08" y="404664"/>
            <a:ext cx="4512708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тансылу\Desktop\музей3\P12103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217" y="2996952"/>
            <a:ext cx="4800753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44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Народные промыслы</a:t>
            </a:r>
            <a:endParaRPr lang="en-US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тансылу\Desktop\музей3\P12102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4546313" cy="4057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тансылу\Desktop\музей3\P12103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04864"/>
            <a:ext cx="3953421" cy="2964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40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тансылу\Desktop\музей3\P1210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7235"/>
            <a:ext cx="5026494" cy="3769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тансылу\Desktop\музей\музей 2\PC0702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24944"/>
            <a:ext cx="4752528" cy="35642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88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70156"/>
            <a:ext cx="8568952" cy="1054250"/>
          </a:xfrm>
        </p:spPr>
        <p:txBody>
          <a:bodyPr/>
          <a:lstStyle/>
          <a:p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Великая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Отечественная </a:t>
            </a: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война</a:t>
            </a:r>
          </a:p>
        </p:txBody>
      </p:sp>
      <p:pic>
        <p:nvPicPr>
          <p:cNvPr id="5123" name="Picture 3" descr="C:\Users\тансылу\Desktop\музей\музей 2\PC0702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3319813" cy="4426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тансылу\Desktop\музей\фото музей\P11501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08878"/>
            <a:ext cx="4352032" cy="3264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9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тансылу\Desktop\музей\фото музей\P11501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88640"/>
            <a:ext cx="4424040" cy="3318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тансылу\Desktop\музей\фото музей\P11501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946" y="2924944"/>
            <a:ext cx="4736074" cy="3552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86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История колхоза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0" name="Picture 2" descr="C:\Users\тансылу\Desktop\музей3\P12102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256" y="1988840"/>
            <a:ext cx="6190631" cy="4642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78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70156"/>
            <a:ext cx="8121225" cy="1054250"/>
          </a:xfrm>
        </p:spPr>
        <p:txBody>
          <a:bodyPr/>
          <a:lstStyle/>
          <a:p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Гордость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школы </a:t>
            </a: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деревни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194" name="Picture 2" descr="C:\Users\тансылу\Desktop\музей3\P12102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4716924" cy="35375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тансылу\Desktop\музей3\P12103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348880"/>
            <a:ext cx="3265810" cy="4354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02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63</TotalTime>
  <Words>25</Words>
  <Application>Microsoft Office PowerPoint</Application>
  <PresentationFormat>Экран (4:3)</PresentationFormat>
  <Paragraphs>11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Твердый переплет</vt:lpstr>
      <vt:lpstr>ВИРТУАЛЬНАЯ ЭКСПОЗИЦИЯ</vt:lpstr>
      <vt:lpstr> Предметы обихода и труда крестьянина 17-сер.20вв. </vt:lpstr>
      <vt:lpstr>Презентация PowerPoint</vt:lpstr>
      <vt:lpstr>Народные промыслы</vt:lpstr>
      <vt:lpstr>Презентация PowerPoint</vt:lpstr>
      <vt:lpstr>Великая  Отечественная война</vt:lpstr>
      <vt:lpstr>Презентация PowerPoint</vt:lpstr>
      <vt:lpstr>История колхоза</vt:lpstr>
      <vt:lpstr>Гордость  школы и деревни</vt:lpstr>
      <vt:lpstr>Презентация PowerPoint</vt:lpstr>
      <vt:lpstr>Презентация PowerPoint</vt:lpstr>
      <vt:lpstr>Наша школа</vt:lpstr>
      <vt:lpstr>Презентация PowerPoint</vt:lpstr>
      <vt:lpstr>Археолоические раскопки</vt:lpstr>
      <vt:lpstr>Нумизматика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ВИРТУАЛЬНАЯ ЭКСПОЗИЦИЯ</dc:title>
  <dc:creator>тансылу</dc:creator>
  <cp:lastModifiedBy>тансылу</cp:lastModifiedBy>
  <cp:revision>8</cp:revision>
  <dcterms:created xsi:type="dcterms:W3CDTF">2012-01-24T15:47:25Z</dcterms:created>
  <dcterms:modified xsi:type="dcterms:W3CDTF">2012-01-25T09:26:45Z</dcterms:modified>
</cp:coreProperties>
</file>